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7" r:id="rId4"/>
    <p:sldId id="267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82" autoAdjust="0"/>
  </p:normalViewPr>
  <p:slideViewPr>
    <p:cSldViewPr snapToGrid="0">
      <p:cViewPr varScale="1">
        <p:scale>
          <a:sx n="84" d="100"/>
          <a:sy n="84" d="100"/>
        </p:scale>
        <p:origin x="59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2B4EDC7C-BB0C-4BDC-837A-2397FA27E9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73E747D2-0F8A-4C5A-9E7A-6FEABEABC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F88AEE89-CC7C-4BE3-B898-4DD9D09C9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1DC0-95B7-434D-B5EB-0D8C44BA4E1A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B2A725BC-D03B-4A51-A7A8-C0C36AFC9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8A275A57-484A-437D-97AF-C2FF2B888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BC38-C2C5-460B-B262-D94BAE89B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89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BBB59BC7-8015-4CAF-9BE9-4EABF94D0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0A8470E0-166E-4824-AD8B-47DC8E203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7184A963-B19B-4B28-9945-C237FB7EC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1DC0-95B7-434D-B5EB-0D8C44BA4E1A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3C632EE-88C3-4567-A121-8241C2F54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596A7590-E3E3-44DE-BF5F-90323F19F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BC38-C2C5-460B-B262-D94BAE89B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2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26F954EB-C65A-4473-9AB6-54D304CCC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A3D61B52-E6A2-40A9-A3B3-962CA9B7B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25395AE2-3567-4853-AC3C-049172EE6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1DC0-95B7-434D-B5EB-0D8C44BA4E1A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A6534024-27EC-481D-B2EE-887D7CEF1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7258E97E-77D8-43F3-9B83-0930C42A4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BC38-C2C5-460B-B262-D94BAE89B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59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DDD446C-C974-494B-8540-7A9B0C57B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D9EDCEF-7B94-42DD-B7C3-BDFAD7D66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C4110673-A2E4-439C-A1B4-6AAAA3631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1DC0-95B7-434D-B5EB-0D8C44BA4E1A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A9CF509C-F8B2-475D-891A-D8EE16179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57C069C1-ED27-4222-8172-EC22F9AFC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BC38-C2C5-460B-B262-D94BAE89B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48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FCA1FD6B-D7C5-4F20-9AFD-B54DB8A81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6A029465-B916-4ABB-9F6D-D19E40F06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D04C9A8F-009D-4130-B654-17B25A53E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1DC0-95B7-434D-B5EB-0D8C44BA4E1A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35DC229E-902A-4383-A4FD-91A0BE67C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46AC12B3-AE0F-42CF-B275-687C24258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BC38-C2C5-460B-B262-D94BAE89B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5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8FC2B3F-3ED5-49C8-A7DA-405E468DA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448224E-4E9F-4483-B013-D57EB5144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75E7FB96-85B3-477F-B4CC-D0AE134FC7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74DA5776-5AEE-43F7-81A8-0178D7E3D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1DC0-95B7-434D-B5EB-0D8C44BA4E1A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F06B2228-4065-49E3-ADF9-398C91008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01900D3E-5265-48F5-B7FB-E3FE95817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BC38-C2C5-460B-B262-D94BAE89B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63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95FF7715-FDD5-4B7D-89E7-ADF0F2D3E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C0753279-185B-4F50-9183-0D8BF50B9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2BFADB75-DE3D-4FE5-9C64-35C4D6209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4481FD7A-0417-49E0-A816-CF358ED455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D24437BC-3FCB-4EF7-8A64-6F17CBB2A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6838E902-EE03-4A53-A9D6-BF6585B2A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1DC0-95B7-434D-B5EB-0D8C44BA4E1A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13AF8DE0-14B7-4B37-AAF3-4E2F8D0B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3A9F13F9-49E3-4836-9E30-BCEE783C9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BC38-C2C5-460B-B262-D94BAE89B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70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EC5B447-962D-48AA-87DE-FF891884A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E73DDB2B-81B4-4CBE-9C7C-D9A1C7672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1DC0-95B7-434D-B5EB-0D8C44BA4E1A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F767033C-CA10-4305-B157-B31B2AE56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7ED5CD5C-FFE8-4B5A-BBDB-206645804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BC38-C2C5-460B-B262-D94BAE89B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25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7C2FD4BB-0AD3-4FC8-83CE-ED5D8C67C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1DC0-95B7-434D-B5EB-0D8C44BA4E1A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34F2E197-AB65-4F88-9964-561E4BED3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DD15A31E-FE00-47BC-99F8-24329C7B4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BC38-C2C5-460B-B262-D94BAE89B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6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9BD93A1-EF1E-4142-A052-43A34D18E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5E705114-DB4E-4127-9F13-35344FDCC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994972A7-B314-437D-9E3B-C8159042C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F2B5CC72-4C3B-4CCC-AE5C-991D7C9FA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1DC0-95B7-434D-B5EB-0D8C44BA4E1A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43548D44-2E5B-41CE-A636-5234A7F09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FCC32C15-6A1D-4691-90FF-4F3DCF230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BC38-C2C5-460B-B262-D94BAE89B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77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A77F1DD-D2FF-44B8-86CA-439FC1E1C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78EEAC6B-9395-426C-9726-80151E2A2B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59D877BD-CAC1-4200-BEE3-9215103A83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9323A3D0-508C-4E61-80D4-EC3D55AB4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1DC0-95B7-434D-B5EB-0D8C44BA4E1A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29FE2283-D3A2-4D6D-B2C7-60398C84F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D645F351-A70F-4009-BE74-8BDEA7EA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BC38-C2C5-460B-B262-D94BAE89B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340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1CBAFE57-069E-4EEE-9450-55558ABAA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45AB1E6F-532A-44DF-988E-DA478F007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06E58FD6-0CF3-4011-8237-2E8485E9A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B1DC0-95B7-434D-B5EB-0D8C44BA4E1A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6FA3A72C-E3E1-4007-8669-AE41E44C20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432BE588-50FE-42E5-AEB6-07353567C5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9BC38-C2C5-460B-B262-D94BAE89B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6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bim@dogus.edu.t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login.microsoftonlin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5B4A8E02-A49B-456C-AE54-23B151E1D8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86649"/>
            <a:ext cx="9144000" cy="605978"/>
          </a:xfrm>
        </p:spPr>
        <p:txBody>
          <a:bodyPr>
            <a:normAutofit/>
          </a:bodyPr>
          <a:lstStyle/>
          <a:p>
            <a:r>
              <a:rPr lang="tr-TR" dirty="0" smtClean="0">
                <a:hlinkClick r:id="rId2"/>
              </a:rPr>
              <a:t>douzem@dogus.edu.tr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Alt Başlık 2">
            <a:extLst>
              <a:ext uri="{FF2B5EF4-FFF2-40B4-BE49-F238E27FC236}">
                <a16:creationId xmlns:a16="http://schemas.microsoft.com/office/drawing/2014/main" xmlns="" id="{AD8B8B70-F29F-4493-BBC2-6C1B29072A54}"/>
              </a:ext>
            </a:extLst>
          </p:cNvPr>
          <p:cNvSpPr txBox="1">
            <a:spLocks/>
          </p:cNvSpPr>
          <p:nvPr/>
        </p:nvSpPr>
        <p:spPr>
          <a:xfrm>
            <a:off x="1524000" y="3314987"/>
            <a:ext cx="9144000" cy="1020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  <a:p>
            <a:r>
              <a:rPr lang="tr-TR" dirty="0" err="1"/>
              <a:t>One</a:t>
            </a:r>
            <a:r>
              <a:rPr lang="tr-TR" dirty="0"/>
              <a:t> Drive </a:t>
            </a:r>
            <a:r>
              <a:rPr lang="tr-TR" dirty="0" err="1"/>
              <a:t>for</a:t>
            </a:r>
            <a:r>
              <a:rPr lang="tr-TR" dirty="0"/>
              <a:t> Business Kullanımı</a:t>
            </a: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xmlns="" id="{F05322CE-7A88-469B-B520-DFCA4EF3D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877" y="1084621"/>
            <a:ext cx="1870075" cy="175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3F2E60C4-0741-45D0-94C8-FD8DF29D8C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lum contrast="-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452" y="1570396"/>
            <a:ext cx="4162425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>
                    <a:lum contrast="-2000"/>
                  </a:blip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62D5227E-1CC6-4960-9F14-DFA28AF9BD5A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3585952" y="1978383"/>
            <a:ext cx="5919787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9404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tr-TR" sz="2400" b="1" dirty="0" smtClean="0"/>
              <a:t>Uzaktan Eğitim Uygulama ve Araştırma Merkezi </a:t>
            </a:r>
            <a:endParaRPr lang="tr-TR" altLang="tr-TR" sz="2200" b="1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225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8D9A20C-E7CB-4811-A805-030AA9073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One</a:t>
            </a:r>
            <a:r>
              <a:rPr lang="tr-TR" dirty="0"/>
              <a:t> Drive </a:t>
            </a:r>
            <a:r>
              <a:rPr lang="tr-TR" dirty="0" err="1"/>
              <a:t>for</a:t>
            </a:r>
            <a:r>
              <a:rPr lang="tr-TR" dirty="0"/>
              <a:t> Business </a:t>
            </a:r>
            <a:r>
              <a:rPr lang="tr-TR" dirty="0" err="1"/>
              <a:t>Portalı</a:t>
            </a:r>
            <a:r>
              <a:rPr lang="tr-TR" dirty="0"/>
              <a:t> – Erişim Yönet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F42DF06-F1F6-4AFF-B397-81543DE1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3671657" cy="4050850"/>
          </a:xfrm>
        </p:spPr>
        <p:txBody>
          <a:bodyPr>
            <a:normAutofit fontScale="77500" lnSpcReduction="20000"/>
          </a:bodyPr>
          <a:lstStyle/>
          <a:p>
            <a:r>
              <a:rPr lang="tr-TR" b="1" dirty="0"/>
              <a:t>Dosyalarım </a:t>
            </a:r>
            <a:r>
              <a:rPr lang="tr-TR" dirty="0"/>
              <a:t>alanında bulunan bir dosya seçiniz. Dosyanın yanındaki üst üste 3 noktaya tıklayınız.</a:t>
            </a:r>
          </a:p>
          <a:p>
            <a:r>
              <a:rPr lang="tr-TR" dirty="0"/>
              <a:t>Açılan pencerede </a:t>
            </a:r>
            <a:r>
              <a:rPr lang="tr-TR" b="1" dirty="0"/>
              <a:t>Erişimi Yönet </a:t>
            </a:r>
            <a:r>
              <a:rPr lang="tr-TR" dirty="0"/>
              <a:t>e tıklayınız.</a:t>
            </a:r>
          </a:p>
          <a:p>
            <a:r>
              <a:rPr lang="tr-TR" dirty="0"/>
              <a:t>Sağ tarafta açılan pencerede </a:t>
            </a:r>
          </a:p>
          <a:p>
            <a:pPr lvl="1"/>
            <a:r>
              <a:rPr lang="tr-TR" b="1" dirty="0"/>
              <a:t>Paylaşımı Durdur</a:t>
            </a:r>
            <a:r>
              <a:rPr lang="tr-TR" dirty="0"/>
              <a:t>abilirsiniz.</a:t>
            </a:r>
          </a:p>
          <a:p>
            <a:pPr lvl="1"/>
            <a:r>
              <a:rPr lang="tr-TR" b="1" dirty="0"/>
              <a:t>Doğrudan Erişim </a:t>
            </a:r>
            <a:r>
              <a:rPr lang="tr-TR" sz="2600" b="1" dirty="0"/>
              <a:t>+ </a:t>
            </a:r>
            <a:r>
              <a:rPr lang="tr-TR" sz="2600" dirty="0"/>
              <a:t>simgesine tıklayınız. Açılan pencere kişileri ekleyip, kişi bazlı yetkilendirme verebilirsiniz.</a:t>
            </a:r>
          </a:p>
          <a:p>
            <a:pPr lvl="1"/>
            <a:endParaRPr lang="tr-TR" dirty="0"/>
          </a:p>
          <a:p>
            <a:endParaRPr lang="tr-TR" b="1" dirty="0"/>
          </a:p>
        </p:txBody>
      </p:sp>
      <p:pic>
        <p:nvPicPr>
          <p:cNvPr id="5" name="Resim 4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xmlns="" id="{CACC0A7C-1F45-462E-A642-FC4C5F378F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856" y="1891190"/>
            <a:ext cx="2009775" cy="4486275"/>
          </a:xfrm>
          <a:prstGeom prst="rect">
            <a:avLst/>
          </a:prstGeom>
        </p:spPr>
      </p:pic>
      <p:pic>
        <p:nvPicPr>
          <p:cNvPr id="9" name="Resim 8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xmlns="" id="{194D8ABB-DF13-40CF-8D1A-DF63CC5DC4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553" y="1562470"/>
            <a:ext cx="2189755" cy="5177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964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8D9A20C-E7CB-4811-A805-030AA9073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One</a:t>
            </a:r>
            <a:r>
              <a:rPr lang="tr-TR" dirty="0"/>
              <a:t> Drive </a:t>
            </a:r>
            <a:r>
              <a:rPr lang="tr-TR" dirty="0" err="1"/>
              <a:t>for</a:t>
            </a:r>
            <a:r>
              <a:rPr lang="tr-TR" dirty="0"/>
              <a:t> Business </a:t>
            </a:r>
            <a:r>
              <a:rPr lang="tr-TR" dirty="0" err="1"/>
              <a:t>Portalı</a:t>
            </a:r>
            <a:r>
              <a:rPr lang="tr-TR" dirty="0"/>
              <a:t> – Bildirim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F42DF06-F1F6-4AFF-B397-81543DE1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3671657" cy="4050850"/>
          </a:xfrm>
        </p:spPr>
        <p:txBody>
          <a:bodyPr>
            <a:normAutofit/>
          </a:bodyPr>
          <a:lstStyle/>
          <a:p>
            <a:r>
              <a:rPr lang="tr-TR" dirty="0"/>
              <a:t>Paylaştığınız veya sizinle paylaşılan dosyalar için </a:t>
            </a:r>
            <a:r>
              <a:rPr lang="tr-TR" dirty="0" smtClean="0"/>
              <a:t>e-mail </a:t>
            </a:r>
            <a:r>
              <a:rPr lang="tr-TR" dirty="0"/>
              <a:t>bildirimi yandaki gibidir.</a:t>
            </a:r>
            <a:endParaRPr lang="tr-TR" sz="2600" dirty="0"/>
          </a:p>
          <a:p>
            <a:pPr lvl="1"/>
            <a:endParaRPr lang="tr-TR" dirty="0"/>
          </a:p>
          <a:p>
            <a:endParaRPr lang="tr-TR" b="1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2745" y="1825625"/>
            <a:ext cx="6162675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880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8D9A20C-E7CB-4811-A805-030AA9073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One</a:t>
            </a:r>
            <a:r>
              <a:rPr lang="tr-TR" dirty="0"/>
              <a:t> Drive </a:t>
            </a:r>
            <a:r>
              <a:rPr lang="tr-TR" dirty="0" err="1"/>
              <a:t>for</a:t>
            </a:r>
            <a:r>
              <a:rPr lang="tr-TR" dirty="0"/>
              <a:t> Business </a:t>
            </a:r>
            <a:r>
              <a:rPr lang="tr-TR" dirty="0" err="1"/>
              <a:t>Portalı</a:t>
            </a:r>
            <a:r>
              <a:rPr lang="tr-TR" dirty="0"/>
              <a:t> – Nedir?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F42DF06-F1F6-4AFF-B397-81543DE1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412" y="1923279"/>
            <a:ext cx="10147176" cy="3625264"/>
          </a:xfrm>
        </p:spPr>
        <p:txBody>
          <a:bodyPr>
            <a:normAutofit/>
          </a:bodyPr>
          <a:lstStyle/>
          <a:p>
            <a:r>
              <a:rPr lang="tr-TR" dirty="0" err="1"/>
              <a:t>One</a:t>
            </a:r>
            <a:r>
              <a:rPr lang="tr-TR" dirty="0"/>
              <a:t> Drive </a:t>
            </a:r>
            <a:r>
              <a:rPr lang="tr-TR" dirty="0" err="1"/>
              <a:t>for</a:t>
            </a:r>
            <a:r>
              <a:rPr lang="tr-TR" dirty="0"/>
              <a:t> Business, Microsoft bulut hizmetidir. Outlook, </a:t>
            </a:r>
            <a:r>
              <a:rPr lang="tr-TR" dirty="0" err="1"/>
              <a:t>Teams</a:t>
            </a:r>
            <a:r>
              <a:rPr lang="tr-TR" dirty="0"/>
              <a:t>, </a:t>
            </a:r>
            <a:r>
              <a:rPr lang="tr-TR" dirty="0" err="1"/>
              <a:t>Stream</a:t>
            </a:r>
            <a:r>
              <a:rPr lang="tr-TR" dirty="0"/>
              <a:t> </a:t>
            </a:r>
            <a:r>
              <a:rPr lang="tr-TR" dirty="0" err="1"/>
              <a:t>v.b</a:t>
            </a:r>
            <a:r>
              <a:rPr lang="tr-TR" dirty="0"/>
              <a:t>.</a:t>
            </a:r>
          </a:p>
          <a:p>
            <a:r>
              <a:rPr lang="tr-TR" dirty="0"/>
              <a:t>Dosyalarınızı depolamanızı, korumanızı, paylaşmanızı ve tüm cihazlardan erişmenize olanak sağlar.</a:t>
            </a:r>
          </a:p>
          <a:p>
            <a:r>
              <a:rPr lang="tr-TR" dirty="0"/>
              <a:t>Bireysel 1 TB alan sağlamaktadır. </a:t>
            </a:r>
          </a:p>
          <a:p>
            <a:r>
              <a:rPr lang="tr-TR" dirty="0"/>
              <a:t>Önemli dosyalarınızı buluta taşımanızı kesinlikle tavsiye ederiz.</a:t>
            </a:r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927452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8D9A20C-E7CB-4811-A805-030AA9073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One</a:t>
            </a:r>
            <a:r>
              <a:rPr lang="tr-TR" dirty="0"/>
              <a:t> Drive </a:t>
            </a:r>
            <a:r>
              <a:rPr lang="tr-TR" dirty="0" err="1"/>
              <a:t>for</a:t>
            </a:r>
            <a:r>
              <a:rPr lang="tr-TR" dirty="0"/>
              <a:t> Business </a:t>
            </a:r>
            <a:r>
              <a:rPr lang="tr-TR" dirty="0" err="1"/>
              <a:t>Portalı</a:t>
            </a:r>
            <a:r>
              <a:rPr lang="tr-TR" dirty="0"/>
              <a:t> - Giriş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F42DF06-F1F6-4AFF-B397-81543DE1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3423083" cy="3696286"/>
          </a:xfrm>
        </p:spPr>
        <p:txBody>
          <a:bodyPr>
            <a:normAutofit fontScale="77500" lnSpcReduction="20000"/>
          </a:bodyPr>
          <a:lstStyle/>
          <a:p>
            <a:r>
              <a:rPr lang="tr-TR" dirty="0"/>
              <a:t>İnternet tarayıcınızdan </a:t>
            </a:r>
            <a:r>
              <a:rPr lang="tr-TR" dirty="0" smtClean="0">
                <a:hlinkClick r:id="rId2"/>
              </a:rPr>
              <a:t>https://login.microsoftonline.com</a:t>
            </a:r>
            <a:r>
              <a:rPr lang="tr-TR" dirty="0" smtClean="0"/>
              <a:t> sitesine giriniz</a:t>
            </a:r>
            <a:r>
              <a:rPr lang="tr-TR" dirty="0"/>
              <a:t>.</a:t>
            </a:r>
          </a:p>
          <a:p>
            <a:r>
              <a:rPr lang="tr-TR" b="1" dirty="0" err="1"/>
              <a:t>Sign</a:t>
            </a:r>
            <a:r>
              <a:rPr lang="tr-TR" b="1" dirty="0"/>
              <a:t> in </a:t>
            </a:r>
            <a:r>
              <a:rPr lang="tr-TR" dirty="0"/>
              <a:t>alanına </a:t>
            </a:r>
            <a:r>
              <a:rPr lang="tr-TR" dirty="0" smtClean="0"/>
              <a:t>e-mail </a:t>
            </a:r>
            <a:r>
              <a:rPr lang="tr-TR" dirty="0"/>
              <a:t>adresinizi yazınız. </a:t>
            </a:r>
            <a:r>
              <a:rPr lang="tr-TR" dirty="0" err="1"/>
              <a:t>Next</a:t>
            </a:r>
            <a:r>
              <a:rPr lang="tr-TR" dirty="0"/>
              <a:t> basınız.</a:t>
            </a:r>
          </a:p>
          <a:p>
            <a:r>
              <a:rPr lang="tr-TR" b="1" dirty="0" err="1"/>
              <a:t>Work</a:t>
            </a:r>
            <a:r>
              <a:rPr lang="tr-TR" b="1" dirty="0"/>
              <a:t> </a:t>
            </a:r>
            <a:r>
              <a:rPr lang="tr-TR" b="1" dirty="0" err="1"/>
              <a:t>or</a:t>
            </a:r>
            <a:r>
              <a:rPr lang="tr-TR" b="1" dirty="0"/>
              <a:t> </a:t>
            </a:r>
            <a:r>
              <a:rPr lang="tr-TR" b="1" dirty="0" err="1"/>
              <a:t>school</a:t>
            </a:r>
            <a:r>
              <a:rPr lang="tr-TR" b="1" dirty="0"/>
              <a:t> </a:t>
            </a:r>
            <a:r>
              <a:rPr lang="tr-TR" b="1" dirty="0" err="1"/>
              <a:t>account</a:t>
            </a:r>
            <a:r>
              <a:rPr lang="tr-TR" b="1" dirty="0"/>
              <a:t> </a:t>
            </a:r>
            <a:r>
              <a:rPr lang="tr-TR" dirty="0"/>
              <a:t>a tıklayınız.</a:t>
            </a:r>
            <a:endParaRPr lang="tr-TR" b="1" dirty="0"/>
          </a:p>
          <a:p>
            <a:r>
              <a:rPr lang="tr-TR" b="1" dirty="0" err="1"/>
              <a:t>Enter</a:t>
            </a:r>
            <a:r>
              <a:rPr lang="tr-TR" b="1" dirty="0"/>
              <a:t> </a:t>
            </a:r>
            <a:r>
              <a:rPr lang="tr-TR" b="1" dirty="0" err="1"/>
              <a:t>password</a:t>
            </a:r>
            <a:r>
              <a:rPr lang="tr-TR" b="1" dirty="0"/>
              <a:t> </a:t>
            </a:r>
            <a:r>
              <a:rPr lang="tr-TR" dirty="0"/>
              <a:t>alanına şifrenizi yazınız.</a:t>
            </a:r>
          </a:p>
          <a:p>
            <a:r>
              <a:rPr lang="tr-TR" b="1" dirty="0" err="1"/>
              <a:t>Stay</a:t>
            </a:r>
            <a:r>
              <a:rPr lang="tr-TR" b="1" dirty="0"/>
              <a:t> </a:t>
            </a:r>
            <a:r>
              <a:rPr lang="tr-TR" b="1" dirty="0" err="1"/>
              <a:t>signed</a:t>
            </a:r>
            <a:r>
              <a:rPr lang="tr-TR" b="1" dirty="0"/>
              <a:t> in?</a:t>
            </a:r>
            <a:r>
              <a:rPr lang="tr-TR" dirty="0"/>
              <a:t> alanında </a:t>
            </a:r>
            <a:r>
              <a:rPr lang="tr-TR" b="1" dirty="0" err="1"/>
              <a:t>Yes</a:t>
            </a:r>
            <a:r>
              <a:rPr lang="tr-TR" b="1" dirty="0"/>
              <a:t> </a:t>
            </a:r>
            <a:r>
              <a:rPr lang="tr-TR" dirty="0"/>
              <a:t>butonuna </a:t>
            </a:r>
            <a:r>
              <a:rPr lang="tr-TR" dirty="0" smtClean="0"/>
              <a:t>tıklayınız.</a:t>
            </a:r>
            <a:endParaRPr lang="tr-TR" b="1" dirty="0"/>
          </a:p>
        </p:txBody>
      </p:sp>
      <p:pic>
        <p:nvPicPr>
          <p:cNvPr id="6" name="Resim 5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xmlns="" id="{4D9247CC-D3BE-4F1D-9723-62D38CCBCC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004" y="1516186"/>
            <a:ext cx="3136037" cy="2588582"/>
          </a:xfrm>
          <a:prstGeom prst="rect">
            <a:avLst/>
          </a:prstGeom>
        </p:spPr>
      </p:pic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5FA4E27F-5B3E-4171-AAD4-B10FB2343E70}"/>
              </a:ext>
            </a:extLst>
          </p:cNvPr>
          <p:cNvSpPr/>
          <p:nvPr/>
        </p:nvSpPr>
        <p:spPr>
          <a:xfrm>
            <a:off x="4722168" y="2394072"/>
            <a:ext cx="251927" cy="2425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9" name="Resim 8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xmlns="" id="{3A9BE398-B1EE-4929-8B07-B4124BDED9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038" y="1515646"/>
            <a:ext cx="2916514" cy="2617115"/>
          </a:xfrm>
          <a:prstGeom prst="rect">
            <a:avLst/>
          </a:prstGeom>
        </p:spPr>
      </p:pic>
      <p:sp>
        <p:nvSpPr>
          <p:cNvPr id="10" name="Dikdörtgen 9">
            <a:extLst>
              <a:ext uri="{FF2B5EF4-FFF2-40B4-BE49-F238E27FC236}">
                <a16:creationId xmlns:a16="http://schemas.microsoft.com/office/drawing/2014/main" xmlns="" id="{FF43B8FC-74D7-483D-A30D-F7933946EA6E}"/>
              </a:ext>
            </a:extLst>
          </p:cNvPr>
          <p:cNvSpPr/>
          <p:nvPr/>
        </p:nvSpPr>
        <p:spPr>
          <a:xfrm>
            <a:off x="8336132" y="2615606"/>
            <a:ext cx="124288" cy="1531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xmlns="" id="{1B3F7B20-4859-4D7D-B2AE-D2DDF5168DF0}"/>
              </a:ext>
            </a:extLst>
          </p:cNvPr>
          <p:cNvSpPr/>
          <p:nvPr/>
        </p:nvSpPr>
        <p:spPr>
          <a:xfrm>
            <a:off x="8336132" y="2998825"/>
            <a:ext cx="124288" cy="1531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3" name="Resim 12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xmlns="" id="{628814A9-1D05-4CF0-B129-929B6BC2B0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004" y="4193312"/>
            <a:ext cx="3136037" cy="2377210"/>
          </a:xfrm>
          <a:prstGeom prst="rect">
            <a:avLst/>
          </a:prstGeom>
        </p:spPr>
      </p:pic>
      <p:pic>
        <p:nvPicPr>
          <p:cNvPr id="15" name="Resim 14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xmlns="" id="{F78ABD64-BBDD-4454-B431-61C0422D67A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899" y="4193312"/>
            <a:ext cx="2910654" cy="2349175"/>
          </a:xfrm>
          <a:prstGeom prst="rect">
            <a:avLst/>
          </a:prstGeom>
        </p:spPr>
      </p:pic>
      <p:sp>
        <p:nvSpPr>
          <p:cNvPr id="16" name="Metin kutusu 15">
            <a:extLst>
              <a:ext uri="{FF2B5EF4-FFF2-40B4-BE49-F238E27FC236}">
                <a16:creationId xmlns:a16="http://schemas.microsoft.com/office/drawing/2014/main" xmlns="" id="{5CDAF93A-08B5-44B9-A583-FA4283FC4DE3}"/>
              </a:ext>
            </a:extLst>
          </p:cNvPr>
          <p:cNvSpPr txBox="1"/>
          <p:nvPr/>
        </p:nvSpPr>
        <p:spPr>
          <a:xfrm>
            <a:off x="6849105" y="2060905"/>
            <a:ext cx="2830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" name="Dikdörtgen 17">
            <a:extLst>
              <a:ext uri="{FF2B5EF4-FFF2-40B4-BE49-F238E27FC236}">
                <a16:creationId xmlns:a16="http://schemas.microsoft.com/office/drawing/2014/main" xmlns="" id="{AE950A19-C0E1-42DF-8D5B-5F644F07A16A}"/>
              </a:ext>
            </a:extLst>
          </p:cNvPr>
          <p:cNvSpPr/>
          <p:nvPr/>
        </p:nvSpPr>
        <p:spPr>
          <a:xfrm>
            <a:off x="9892006" y="2261663"/>
            <a:ext cx="4443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9" name="Dikdörtgen 18">
            <a:extLst>
              <a:ext uri="{FF2B5EF4-FFF2-40B4-BE49-F238E27FC236}">
                <a16:creationId xmlns:a16="http://schemas.microsoft.com/office/drawing/2014/main" xmlns="" id="{9D20BF86-61BF-42DF-86E8-D8C595DEBC16}"/>
              </a:ext>
            </a:extLst>
          </p:cNvPr>
          <p:cNvSpPr/>
          <p:nvPr/>
        </p:nvSpPr>
        <p:spPr>
          <a:xfrm>
            <a:off x="6849105" y="501395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0" name="Dikdörtgen 19">
            <a:extLst>
              <a:ext uri="{FF2B5EF4-FFF2-40B4-BE49-F238E27FC236}">
                <a16:creationId xmlns:a16="http://schemas.microsoft.com/office/drawing/2014/main" xmlns="" id="{7565C07B-0F7B-4461-8BCD-45F21FCE5E56}"/>
              </a:ext>
            </a:extLst>
          </p:cNvPr>
          <p:cNvSpPr/>
          <p:nvPr/>
        </p:nvSpPr>
        <p:spPr>
          <a:xfrm>
            <a:off x="9985142" y="532908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000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641267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8D9A20C-E7CB-4811-A805-030AA9073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One</a:t>
            </a:r>
            <a:r>
              <a:rPr lang="tr-TR" dirty="0"/>
              <a:t> Drive </a:t>
            </a:r>
            <a:r>
              <a:rPr lang="tr-TR" dirty="0" err="1"/>
              <a:t>for</a:t>
            </a:r>
            <a:r>
              <a:rPr lang="tr-TR" dirty="0"/>
              <a:t> Business </a:t>
            </a:r>
            <a:r>
              <a:rPr lang="tr-TR" dirty="0" err="1"/>
              <a:t>Portalı</a:t>
            </a:r>
            <a:r>
              <a:rPr lang="tr-TR" dirty="0"/>
              <a:t> - Menü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F42DF06-F1F6-4AFF-B397-81543DE1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3671657" cy="4050850"/>
          </a:xfrm>
        </p:spPr>
        <p:txBody>
          <a:bodyPr>
            <a:normAutofit fontScale="55000" lnSpcReduction="20000"/>
          </a:bodyPr>
          <a:lstStyle/>
          <a:p>
            <a:r>
              <a:rPr lang="tr-TR" dirty="0" err="1"/>
              <a:t>Portala</a:t>
            </a:r>
            <a:r>
              <a:rPr lang="tr-TR" dirty="0"/>
              <a:t> giriş sonrası </a:t>
            </a:r>
            <a:r>
              <a:rPr lang="tr-TR" b="1" dirty="0" err="1"/>
              <a:t>One</a:t>
            </a:r>
            <a:r>
              <a:rPr lang="tr-TR" b="1" dirty="0"/>
              <a:t> Drive </a:t>
            </a:r>
            <a:r>
              <a:rPr lang="tr-TR" dirty="0"/>
              <a:t>ikonuna tıklayınız.</a:t>
            </a:r>
          </a:p>
          <a:p>
            <a:r>
              <a:rPr lang="tr-TR" dirty="0" err="1"/>
              <a:t>Portalda</a:t>
            </a:r>
            <a:r>
              <a:rPr lang="tr-TR" dirty="0"/>
              <a:t> sol menü ve üst menü bulunmaktadır.</a:t>
            </a:r>
          </a:p>
          <a:p>
            <a:r>
              <a:rPr lang="tr-TR" b="1" dirty="0"/>
              <a:t>Üst Menü</a:t>
            </a:r>
          </a:p>
          <a:p>
            <a:pPr lvl="1"/>
            <a:r>
              <a:rPr lang="tr-TR" b="1" dirty="0"/>
              <a:t>Yeni</a:t>
            </a:r>
          </a:p>
          <a:p>
            <a:pPr lvl="2"/>
            <a:r>
              <a:rPr lang="tr-TR" dirty="0"/>
              <a:t>Yeni bir klasör veya dosya oluşturabilirsiniz.</a:t>
            </a:r>
          </a:p>
          <a:p>
            <a:pPr lvl="1"/>
            <a:r>
              <a:rPr lang="tr-TR" b="1" dirty="0"/>
              <a:t>Karşıya Yükle</a:t>
            </a:r>
          </a:p>
          <a:p>
            <a:pPr lvl="2"/>
            <a:r>
              <a:rPr lang="tr-TR" dirty="0"/>
              <a:t>Bilgisayarınızda bulunan klasör veya dosyalarınızı yükleyebilirsiniz.</a:t>
            </a:r>
          </a:p>
          <a:p>
            <a:r>
              <a:rPr lang="tr-TR" b="1" dirty="0"/>
              <a:t>Sol menü</a:t>
            </a:r>
          </a:p>
          <a:p>
            <a:pPr lvl="1"/>
            <a:r>
              <a:rPr lang="tr-TR" b="1" dirty="0"/>
              <a:t>Dosyalarım</a:t>
            </a:r>
          </a:p>
          <a:p>
            <a:pPr lvl="2"/>
            <a:r>
              <a:rPr lang="tr-TR" dirty="0"/>
              <a:t>Yeni oluşturduğunuz veya daha önce yüklenmiş dosyaları görebilirsiniz.</a:t>
            </a:r>
          </a:p>
          <a:p>
            <a:pPr lvl="1"/>
            <a:r>
              <a:rPr lang="tr-TR" b="1" dirty="0"/>
              <a:t>En son</a:t>
            </a:r>
          </a:p>
          <a:p>
            <a:pPr lvl="2"/>
            <a:r>
              <a:rPr lang="tr-TR" dirty="0"/>
              <a:t>En son yapılan işlemleri görebilirsiniz.</a:t>
            </a:r>
          </a:p>
          <a:p>
            <a:pPr lvl="1"/>
            <a:r>
              <a:rPr lang="tr-TR" b="1" dirty="0"/>
              <a:t>Paylaşılan</a:t>
            </a:r>
          </a:p>
          <a:p>
            <a:pPr lvl="2"/>
            <a:r>
              <a:rPr lang="tr-TR" dirty="0"/>
              <a:t>Paylaştığınız veya sizinle paylaşılan dosyaları görebilirsiniz. </a:t>
            </a:r>
          </a:p>
          <a:p>
            <a:pPr marL="914400" lvl="2" indent="0">
              <a:buNone/>
            </a:pPr>
            <a:endParaRPr lang="tr-TR" b="1" dirty="0"/>
          </a:p>
          <a:p>
            <a:endParaRPr lang="tr-TR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6775" y="1825625"/>
            <a:ext cx="6677025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264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8D9A20C-E7CB-4811-A805-030AA9073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One</a:t>
            </a:r>
            <a:r>
              <a:rPr lang="tr-TR" dirty="0"/>
              <a:t> Drive </a:t>
            </a:r>
            <a:r>
              <a:rPr lang="tr-TR" dirty="0" err="1"/>
              <a:t>for</a:t>
            </a:r>
            <a:r>
              <a:rPr lang="tr-TR" dirty="0"/>
              <a:t> Business </a:t>
            </a:r>
            <a:r>
              <a:rPr lang="tr-TR" dirty="0" err="1"/>
              <a:t>Portalı</a:t>
            </a:r>
            <a:r>
              <a:rPr lang="tr-TR" dirty="0"/>
              <a:t> - Yeni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F42DF06-F1F6-4AFF-B397-81543DE1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3671657" cy="4050850"/>
          </a:xfrm>
        </p:spPr>
        <p:txBody>
          <a:bodyPr>
            <a:normAutofit fontScale="85000" lnSpcReduction="10000"/>
          </a:bodyPr>
          <a:lstStyle/>
          <a:p>
            <a:r>
              <a:rPr lang="tr-TR" b="1" dirty="0"/>
              <a:t>Yeni </a:t>
            </a:r>
            <a:r>
              <a:rPr lang="tr-TR" dirty="0"/>
              <a:t>alanından yeni klasör veya Word, Excel, </a:t>
            </a:r>
            <a:r>
              <a:rPr lang="tr-TR" dirty="0" err="1"/>
              <a:t>Powerpoint</a:t>
            </a:r>
            <a:r>
              <a:rPr lang="tr-TR" dirty="0"/>
              <a:t> dosyası oluşturabilirsiniz.</a:t>
            </a:r>
          </a:p>
          <a:p>
            <a:r>
              <a:rPr lang="tr-TR" dirty="0"/>
              <a:t>Herhangi bir uygulamaya tıklarsanız, uygulamaların online versiyonları yeni bir sekme de açılacaktır.</a:t>
            </a:r>
          </a:p>
          <a:p>
            <a:r>
              <a:rPr lang="tr-TR" dirty="0"/>
              <a:t>Online versiyonda yaptığınız değişiklikler otomatik Dosyalarım alanına kaydedilmektedir. </a:t>
            </a:r>
            <a:endParaRPr lang="tr-TR" b="1" dirty="0"/>
          </a:p>
          <a:p>
            <a:endParaRPr lang="tr-TR" b="1" dirty="0"/>
          </a:p>
        </p:txBody>
      </p:sp>
      <p:pic>
        <p:nvPicPr>
          <p:cNvPr id="5" name="Resim 4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xmlns="" id="{3C97A008-6C61-42E3-8EEF-9554D05C58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943100"/>
            <a:ext cx="2438400" cy="2971800"/>
          </a:xfrm>
          <a:prstGeom prst="rect">
            <a:avLst/>
          </a:prstGeom>
        </p:spPr>
      </p:pic>
      <p:pic>
        <p:nvPicPr>
          <p:cNvPr id="9" name="Resim 8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xmlns="" id="{4EE2B268-F737-4165-AF58-4CECD818B2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756" y="1825625"/>
            <a:ext cx="2790825" cy="1704975"/>
          </a:xfrm>
          <a:prstGeom prst="rect">
            <a:avLst/>
          </a:prstGeom>
        </p:spPr>
      </p:pic>
      <p:pic>
        <p:nvPicPr>
          <p:cNvPr id="11" name="Resim 10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xmlns="" id="{D0ED24D7-FBFC-4666-AEA8-55B0955A10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5167312"/>
            <a:ext cx="6085781" cy="1215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653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8D9A20C-E7CB-4811-A805-030AA9073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One</a:t>
            </a:r>
            <a:r>
              <a:rPr lang="tr-TR" dirty="0"/>
              <a:t> Drive </a:t>
            </a:r>
            <a:r>
              <a:rPr lang="tr-TR" dirty="0" err="1"/>
              <a:t>for</a:t>
            </a:r>
            <a:r>
              <a:rPr lang="tr-TR" dirty="0"/>
              <a:t> Business </a:t>
            </a:r>
            <a:r>
              <a:rPr lang="tr-TR" dirty="0" err="1"/>
              <a:t>Portalı</a:t>
            </a:r>
            <a:r>
              <a:rPr lang="tr-TR" dirty="0"/>
              <a:t> – Karşıya Yükle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F42DF06-F1F6-4AFF-B397-81543DE1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3671657" cy="4050850"/>
          </a:xfrm>
        </p:spPr>
        <p:txBody>
          <a:bodyPr>
            <a:normAutofit/>
          </a:bodyPr>
          <a:lstStyle/>
          <a:p>
            <a:r>
              <a:rPr lang="tr-TR" b="1" dirty="0"/>
              <a:t>Karşıya Yükle </a:t>
            </a:r>
            <a:r>
              <a:rPr lang="tr-TR" dirty="0"/>
              <a:t>alanından bilgisayarınızda bulunan dosyalarınızı veya klasörlerinizi yükleyebilirsiniz. </a:t>
            </a:r>
          </a:p>
          <a:p>
            <a:r>
              <a:rPr lang="tr-TR" dirty="0"/>
              <a:t>Dosyayı seçip </a:t>
            </a:r>
            <a:r>
              <a:rPr lang="tr-TR" b="1" dirty="0"/>
              <a:t>Aç </a:t>
            </a:r>
            <a:r>
              <a:rPr lang="tr-TR" dirty="0"/>
              <a:t>butonuna tıklayınız.</a:t>
            </a:r>
          </a:p>
          <a:p>
            <a:endParaRPr lang="tr-TR" b="1" dirty="0"/>
          </a:p>
        </p:txBody>
      </p:sp>
      <p:pic>
        <p:nvPicPr>
          <p:cNvPr id="6" name="Resim 5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xmlns="" id="{8F0C1622-0251-48B6-9ABC-6F7651DFF1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564" y="1825625"/>
            <a:ext cx="2828925" cy="1828800"/>
          </a:xfrm>
          <a:prstGeom prst="rect">
            <a:avLst/>
          </a:prstGeom>
        </p:spPr>
      </p:pic>
      <p:pic>
        <p:nvPicPr>
          <p:cNvPr id="8" name="Resim 7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xmlns="" id="{3B31D7B4-A1D0-42F3-9A79-CCD8979F54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564" y="3257319"/>
            <a:ext cx="5909523" cy="29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48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8D9A20C-E7CB-4811-A805-030AA9073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One</a:t>
            </a:r>
            <a:r>
              <a:rPr lang="tr-TR" dirty="0"/>
              <a:t> Drive </a:t>
            </a:r>
            <a:r>
              <a:rPr lang="tr-TR" dirty="0" err="1"/>
              <a:t>for</a:t>
            </a:r>
            <a:r>
              <a:rPr lang="tr-TR" dirty="0"/>
              <a:t> Business </a:t>
            </a:r>
            <a:r>
              <a:rPr lang="tr-TR" dirty="0" err="1"/>
              <a:t>Portalı</a:t>
            </a:r>
            <a:r>
              <a:rPr lang="tr-TR" dirty="0"/>
              <a:t> – Paylaşılan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F42DF06-F1F6-4AFF-B397-81543DE1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3671657" cy="4050850"/>
          </a:xfrm>
        </p:spPr>
        <p:txBody>
          <a:bodyPr>
            <a:normAutofit/>
          </a:bodyPr>
          <a:lstStyle/>
          <a:p>
            <a:r>
              <a:rPr lang="tr-TR" b="1" dirty="0"/>
              <a:t>Paylaşılan </a:t>
            </a:r>
            <a:r>
              <a:rPr lang="tr-TR" dirty="0"/>
              <a:t>alanında sizinle paylaşılan veya sizin tarafınızdan paylaşılan dosyaları görebilirsiniz.</a:t>
            </a:r>
          </a:p>
          <a:p>
            <a:endParaRPr lang="tr-TR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7275" y="1825625"/>
            <a:ext cx="6734175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978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8D9A20C-E7CB-4811-A805-030AA9073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One</a:t>
            </a:r>
            <a:r>
              <a:rPr lang="tr-TR" dirty="0"/>
              <a:t> Drive </a:t>
            </a:r>
            <a:r>
              <a:rPr lang="tr-TR" dirty="0" err="1"/>
              <a:t>for</a:t>
            </a:r>
            <a:r>
              <a:rPr lang="tr-TR" dirty="0"/>
              <a:t> Business </a:t>
            </a:r>
            <a:r>
              <a:rPr lang="tr-TR" dirty="0" err="1"/>
              <a:t>Portalı</a:t>
            </a:r>
            <a:r>
              <a:rPr lang="tr-TR" dirty="0"/>
              <a:t> – Dosya Paylaşma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F42DF06-F1F6-4AFF-B397-81543DE1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3671657" cy="4050850"/>
          </a:xfrm>
        </p:spPr>
        <p:txBody>
          <a:bodyPr>
            <a:normAutofit fontScale="62500" lnSpcReduction="20000"/>
          </a:bodyPr>
          <a:lstStyle/>
          <a:p>
            <a:r>
              <a:rPr lang="tr-TR" b="1" dirty="0"/>
              <a:t>Dosyalarım </a:t>
            </a:r>
            <a:r>
              <a:rPr lang="tr-TR" dirty="0"/>
              <a:t>alanında bulunan bir dosya seçiniz. Dosyanın yanındaki üst üste 3 noktaya tıklayınız.</a:t>
            </a:r>
          </a:p>
          <a:p>
            <a:r>
              <a:rPr lang="tr-TR" dirty="0"/>
              <a:t>Açılan pencerede </a:t>
            </a:r>
            <a:r>
              <a:rPr lang="tr-TR" b="1" dirty="0"/>
              <a:t>Paylaş </a:t>
            </a:r>
            <a:r>
              <a:rPr lang="tr-TR" dirty="0"/>
              <a:t>a tıklayınız.</a:t>
            </a:r>
          </a:p>
          <a:p>
            <a:r>
              <a:rPr lang="tr-TR" b="1" dirty="0"/>
              <a:t>Bağlantıya sahip olan herkes düzenleyebilir </a:t>
            </a:r>
            <a:r>
              <a:rPr lang="tr-TR" dirty="0"/>
              <a:t>e tıklarsanız, dosya izinleri ile ilgili işlemleri yapabilirsiniz.</a:t>
            </a:r>
          </a:p>
          <a:p>
            <a:pPr lvl="1"/>
            <a:r>
              <a:rPr lang="tr-TR" dirty="0"/>
              <a:t>Dosyayı nasıl ve kiminle paylaşacağınız seçebilirsiniz. </a:t>
            </a:r>
          </a:p>
          <a:p>
            <a:pPr lvl="1"/>
            <a:r>
              <a:rPr lang="tr-TR" dirty="0"/>
              <a:t>Düzenlemeye izin verebilir veya kaldırabilirsiniz.</a:t>
            </a:r>
          </a:p>
          <a:p>
            <a:pPr lvl="1"/>
            <a:r>
              <a:rPr lang="tr-TR" dirty="0"/>
              <a:t>Süre belirleyebilirsiniz.</a:t>
            </a:r>
          </a:p>
          <a:p>
            <a:pPr lvl="1"/>
            <a:r>
              <a:rPr lang="tr-TR" dirty="0"/>
              <a:t>Parola Ayarlayabilirsiniz.</a:t>
            </a:r>
          </a:p>
          <a:p>
            <a:pPr lvl="1"/>
            <a:r>
              <a:rPr lang="tr-TR" dirty="0"/>
              <a:t>İndirmeyi engelleyebilirsiniz.</a:t>
            </a:r>
          </a:p>
          <a:p>
            <a:pPr lvl="1"/>
            <a:endParaRPr lang="tr-TR" dirty="0"/>
          </a:p>
          <a:p>
            <a:endParaRPr lang="tr-TR" dirty="0"/>
          </a:p>
          <a:p>
            <a:endParaRPr lang="tr-TR" b="1" dirty="0"/>
          </a:p>
        </p:txBody>
      </p:sp>
      <p:pic>
        <p:nvPicPr>
          <p:cNvPr id="6" name="Resim 5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xmlns="" id="{84394C61-25A5-4A61-B7CC-9E67F33D4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662" y="1825625"/>
            <a:ext cx="3943350" cy="523875"/>
          </a:xfrm>
          <a:prstGeom prst="rect">
            <a:avLst/>
          </a:prstGeom>
        </p:spPr>
      </p:pic>
      <p:pic>
        <p:nvPicPr>
          <p:cNvPr id="8" name="Resim 7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xmlns="" id="{45637688-00C3-4D86-B2D7-29C0F20E02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165" y="2484437"/>
            <a:ext cx="3105150" cy="3886200"/>
          </a:xfrm>
          <a:prstGeom prst="rect">
            <a:avLst/>
          </a:prstGeom>
        </p:spPr>
      </p:pic>
      <p:pic>
        <p:nvPicPr>
          <p:cNvPr id="10" name="Resim 9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xmlns="" id="{8FF019E1-D72C-462C-9082-A820B56469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4818" y="1825625"/>
            <a:ext cx="2865544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192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8D9A20C-E7CB-4811-A805-030AA9073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One</a:t>
            </a:r>
            <a:r>
              <a:rPr lang="tr-TR" dirty="0"/>
              <a:t> Drive </a:t>
            </a:r>
            <a:r>
              <a:rPr lang="tr-TR" dirty="0" err="1"/>
              <a:t>for</a:t>
            </a:r>
            <a:r>
              <a:rPr lang="tr-TR" dirty="0"/>
              <a:t> Business </a:t>
            </a:r>
            <a:r>
              <a:rPr lang="tr-TR" dirty="0" err="1"/>
              <a:t>Portalı</a:t>
            </a:r>
            <a:r>
              <a:rPr lang="tr-TR" dirty="0"/>
              <a:t> – Dosya Paylaşma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F42DF06-F1F6-4AFF-B397-81543DE1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3671657" cy="4050850"/>
          </a:xfrm>
        </p:spPr>
        <p:txBody>
          <a:bodyPr>
            <a:normAutofit fontScale="55000" lnSpcReduction="20000"/>
          </a:bodyPr>
          <a:lstStyle/>
          <a:p>
            <a:r>
              <a:rPr lang="tr-TR" b="1" dirty="0"/>
              <a:t>Dosyalarım </a:t>
            </a:r>
            <a:r>
              <a:rPr lang="tr-TR" dirty="0"/>
              <a:t>alanında bulunan bir dosya seçiniz. Dosyanın yanındaki üst üste 3 noktaya tıklayınız.</a:t>
            </a:r>
          </a:p>
          <a:p>
            <a:r>
              <a:rPr lang="tr-TR" dirty="0"/>
              <a:t>Açılan pencerede </a:t>
            </a:r>
            <a:r>
              <a:rPr lang="tr-TR" b="1" dirty="0"/>
              <a:t>Paylaş </a:t>
            </a:r>
            <a:r>
              <a:rPr lang="tr-TR" dirty="0"/>
              <a:t>a tıklayınız.</a:t>
            </a:r>
          </a:p>
          <a:p>
            <a:r>
              <a:rPr lang="tr-TR" b="1" dirty="0"/>
              <a:t>Ad veya e-posta adresi girin </a:t>
            </a:r>
            <a:r>
              <a:rPr lang="tr-TR" dirty="0"/>
              <a:t>alanından paylaşımda bulunacağınız kişi veya kişileri seçiniz.</a:t>
            </a:r>
          </a:p>
          <a:p>
            <a:r>
              <a:rPr lang="tr-TR" b="1" dirty="0"/>
              <a:t>Bağlantıya sahip olan herkes düzenleyebilir </a:t>
            </a:r>
            <a:r>
              <a:rPr lang="tr-TR" dirty="0"/>
              <a:t>e tıklarsanız, dosya izinleri ile ilgili işlemleri yapabilirsiniz.</a:t>
            </a:r>
          </a:p>
          <a:p>
            <a:pPr lvl="1"/>
            <a:r>
              <a:rPr lang="tr-TR" dirty="0"/>
              <a:t>Dosyayı nasıl ve kiminle paylaşacağınız seçebilirsiniz. </a:t>
            </a:r>
          </a:p>
          <a:p>
            <a:pPr lvl="1"/>
            <a:r>
              <a:rPr lang="tr-TR" dirty="0"/>
              <a:t>Düzenlemeye izin verebilir veya kaldırabilirsiniz.</a:t>
            </a:r>
          </a:p>
          <a:p>
            <a:pPr lvl="1"/>
            <a:r>
              <a:rPr lang="tr-TR" dirty="0"/>
              <a:t>Süre belirleyebilirsiniz.</a:t>
            </a:r>
          </a:p>
          <a:p>
            <a:pPr lvl="1"/>
            <a:r>
              <a:rPr lang="tr-TR" dirty="0"/>
              <a:t>Parola Ayarlayabilirsiniz.</a:t>
            </a:r>
          </a:p>
          <a:p>
            <a:pPr lvl="1"/>
            <a:r>
              <a:rPr lang="tr-TR" dirty="0"/>
              <a:t>İndirmeyi engelleyebilirsiniz.</a:t>
            </a:r>
          </a:p>
          <a:p>
            <a:r>
              <a:rPr lang="tr-TR" b="1" dirty="0"/>
              <a:t>Gönder</a:t>
            </a:r>
            <a:r>
              <a:rPr lang="tr-TR" dirty="0"/>
              <a:t> butonuna bastığınızda işlem tamamlanır. Kişiye </a:t>
            </a:r>
            <a:r>
              <a:rPr lang="tr-TR" dirty="0" smtClean="0"/>
              <a:t>e-mail </a:t>
            </a:r>
            <a:r>
              <a:rPr lang="tr-TR" dirty="0"/>
              <a:t>gönderilir.</a:t>
            </a:r>
          </a:p>
          <a:p>
            <a:endParaRPr lang="tr-TR" dirty="0"/>
          </a:p>
          <a:p>
            <a:endParaRPr lang="tr-TR" b="1" dirty="0"/>
          </a:p>
        </p:txBody>
      </p:sp>
      <p:pic>
        <p:nvPicPr>
          <p:cNvPr id="6" name="Resim 5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xmlns="" id="{84394C61-25A5-4A61-B7CC-9E67F33D4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662" y="1825625"/>
            <a:ext cx="3943350" cy="523875"/>
          </a:xfrm>
          <a:prstGeom prst="rect">
            <a:avLst/>
          </a:prstGeom>
        </p:spPr>
      </p:pic>
      <p:pic>
        <p:nvPicPr>
          <p:cNvPr id="8" name="Resim 7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xmlns="" id="{45637688-00C3-4D86-B2D7-29C0F20E02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165" y="2484437"/>
            <a:ext cx="3105150" cy="3886200"/>
          </a:xfrm>
          <a:prstGeom prst="rect">
            <a:avLst/>
          </a:prstGeom>
        </p:spPr>
      </p:pic>
      <p:pic>
        <p:nvPicPr>
          <p:cNvPr id="10" name="Resim 9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xmlns="" id="{8FF019E1-D72C-462C-9082-A820B56469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4818" y="1825625"/>
            <a:ext cx="2865544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064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495</Words>
  <Application>Microsoft Office PowerPoint</Application>
  <PresentationFormat>Geniş ekran</PresentationFormat>
  <Paragraphs>73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Teması</vt:lpstr>
      <vt:lpstr>PowerPoint Sunusu</vt:lpstr>
      <vt:lpstr>One Drive for Business Portalı – Nedir?</vt:lpstr>
      <vt:lpstr>One Drive for Business Portalı - Giriş</vt:lpstr>
      <vt:lpstr>One Drive for Business Portalı - Menü</vt:lpstr>
      <vt:lpstr>One Drive for Business Portalı - Yeni</vt:lpstr>
      <vt:lpstr>One Drive for Business Portalı – Karşıya Yükle</vt:lpstr>
      <vt:lpstr>One Drive for Business Portalı – Paylaşılan</vt:lpstr>
      <vt:lpstr>One Drive for Business Portalı – Dosya Paylaşma</vt:lpstr>
      <vt:lpstr>One Drive for Business Portalı – Dosya Paylaşma</vt:lpstr>
      <vt:lpstr>One Drive for Business Portalı – Erişim Yönet</vt:lpstr>
      <vt:lpstr>One Drive for Business Portalı – Bildirim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Doğuş Üniversitesi Bilgi İşlem Merkezi</dc:title>
  <dc:creator>Gurcan Degirmencioglu</dc:creator>
  <cp:lastModifiedBy>Yelda Ozkocak</cp:lastModifiedBy>
  <cp:revision>122</cp:revision>
  <dcterms:created xsi:type="dcterms:W3CDTF">2020-03-26T13:12:20Z</dcterms:created>
  <dcterms:modified xsi:type="dcterms:W3CDTF">2020-09-23T12:23:30Z</dcterms:modified>
</cp:coreProperties>
</file>